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af6dc89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af6dc89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af6dc89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af6dc89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baf6dc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baf6dc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af6dc8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baf6dc8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baf6dc8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baf6dc8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baf6dc89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baf6dc89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af6dc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af6dc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af6dc89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baf6dc89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af6dc8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af6dc8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af7b2ba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af7b2ba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microsoft.com/en-us/bingmaps/articles/bing-maps-tile-syst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.jp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Aerial/Satellite Imagery Retrieval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78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Tran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A20396585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Bing Map Tile System allows us to convert lat/long coordinates into tile quadrant keys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Quadrant keys can be used to download specific tile images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Bing Map Tile System allows us to find a pixel offset of where a lat/long coordinate is on a tile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offset can help us crop the final stitched image to perfectly match the bounding box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Bing Maps Tile System Documentation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https://docs.microsoft.com/en-us/bingmaps/articles/bing-maps-tile-system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task is to output an aerial/satellite image of an area given by a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inputs are two lat/long coordinates that represent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first lat/long is the top left corner of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second lat/long is the bottom right corner of the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output image needs to be the maximum resolution possible by the Bing Maps tile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Bing Maps Tile System uses the Mercator projection and divides the world map into 4 quadrants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each additional level, each quadrant </a:t>
            </a:r>
            <a:r>
              <a:rPr lang="en"/>
              <a:t>divides</a:t>
            </a:r>
            <a:r>
              <a:rPr lang="en"/>
              <a:t> into 4 additional quadrants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37" y="2399076"/>
            <a:ext cx="3703525" cy="21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tile is 256 by 256 pixels, regardless of the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example, at level 3, the map is 8 by 8 tiles for a total of 2048 by 2048 pixels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23" y="2081348"/>
            <a:ext cx="2895550" cy="24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first step is to convert each lat/long coordinate into the pixel position on the maximum resolution image map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second step is to convert the pixel position into the tile position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third step is to convert the tile position into a quadrant key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fourth step is to download all images in the bounding box using its quadrant keys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last step is to stitch all tile images into one image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from stitching all tiles together will be bigger than the bounding box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crop the image to the correct bounding box, we can use the pixel position that was calculated earlier as an </a:t>
            </a:r>
            <a:r>
              <a:rPr lang="en"/>
              <a:t>offset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next slide is an example of the crop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two red dots are the lat/long coordinates for the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blue lines indicate different tiles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50" y="1461975"/>
            <a:ext cx="2688703" cy="34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00" y="1569088"/>
            <a:ext cx="2330824" cy="32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175700" y="1061775"/>
            <a:ext cx="16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Before Cropping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5003550" y="1061775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After Cropping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50" y="1504875"/>
            <a:ext cx="2132876" cy="27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898" y="1504874"/>
            <a:ext cx="1974225" cy="271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100" y="1504876"/>
            <a:ext cx="2255861" cy="2717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092888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Buckingham Fountain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505500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Cloud Gate (The Bean)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979513" y="11046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Soldier Field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141425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41.8771</a:t>
            </a:r>
            <a:r>
              <a:rPr lang="en">
                <a:solidFill>
                  <a:schemeClr val="lt2"/>
                </a:solidFill>
              </a:rPr>
              <a:t>5</a:t>
            </a:r>
            <a:r>
              <a:rPr lang="en">
                <a:solidFill>
                  <a:schemeClr val="lt2"/>
                </a:solidFill>
              </a:rPr>
              <a:t>, -87.62041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41.87441, -87.61754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553950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41.88429,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-87.62421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41.88095,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-87.62099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027975" y="4221875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41.86386,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-87.61861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41.86037,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-87.61472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5" y="1821675"/>
            <a:ext cx="2394976" cy="1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75" y="1821675"/>
            <a:ext cx="2234252" cy="18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175" y="1821675"/>
            <a:ext cx="2606365" cy="1812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567725" y="1206075"/>
            <a:ext cx="21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Bahá'í House of Worship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505488" y="14214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Wrigley Field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6493888" y="142147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White House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645900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42.07515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-87.68553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42.07379</a:t>
            </a:r>
            <a:r>
              <a:rPr lang="en">
                <a:solidFill>
                  <a:schemeClr val="lt2"/>
                </a:solidFill>
              </a:rPr>
              <a:t>, -87.68311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634313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41.94910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-87.65732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41.94723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-87.65369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6542350" y="36338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38.89872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-77.03937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38.89517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lang="en">
                <a:solidFill>
                  <a:schemeClr val="lt2"/>
                </a:solidFill>
              </a:rPr>
              <a:t>-77.03375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